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63" r:id="rId13"/>
    <p:sldId id="270" r:id="rId14"/>
    <p:sldId id="269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Game sharing" id="{C98895D0-43DC-4C2B-A6A5-980F72745B9D}">
          <p14:sldIdLst>
            <p14:sldId id="262"/>
            <p14:sldId id="256"/>
            <p14:sldId id="257"/>
            <p14:sldId id="258"/>
            <p14:sldId id="259"/>
            <p14:sldId id="260"/>
            <p14:sldId id="261"/>
            <p14:sldId id="264"/>
            <p14:sldId id="265"/>
            <p14:sldId id="266"/>
            <p14:sldId id="267"/>
            <p14:sldId id="263"/>
            <p14:sldId id="270"/>
            <p14:sldId id="269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71ADEE-BEB1-4634-A4F2-E1F5545F10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55C490E-FDF2-4404-8242-070512DFC4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899A89-AFCE-4DF3-8A2B-D6C764A43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38AC8A-4B88-4513-9D38-065B49E41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D1D0E5-313C-4C29-AFF9-19E23E92F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1918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83EBBC-B6E1-466C-85E0-3F8FC63EA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502E3EB-4292-4776-BA2A-A49A78837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89EC01D-B982-48AD-98E8-CD29B4BCF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513096-E226-4ECB-AE5C-9BC70C8D1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09940D-9A40-4B41-A1BE-F2F6FCE37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8512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09D7AC5-9D67-480F-888C-107AD190CA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B06CEBB-E40F-48D7-85B2-2D4C90E2E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90FE25-1203-4BA3-99A9-1638C9841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248A2C-48B3-459F-B483-03B83D058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0A0C32-F786-4A08-B1F7-F985579B1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49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8948A9-5E0A-40BE-8EBA-799687E81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AD07E3-9B10-4968-837D-03DE34DE1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448BE5-A5E5-442B-92F2-B29DE783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35BE02-32D4-4165-B42C-B85038D26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1CCFE3-053A-421C-9957-E9C77BBCB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0379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568F4-580D-4369-BF3A-9611C33C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ED7506-7D52-4E2C-A511-0130F8014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2B9BDE-61DF-4154-8428-6C4BBC7E9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1995A7-F9C4-4D55-AEE8-275C85C8D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47AB85-F0ED-45E1-9BAE-E236B228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250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A204DA-78C9-48DB-A267-8AE732FBB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E2216D-2C41-4747-8505-153294BFC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2E12AF7-AEA5-451C-8AC4-9D26DE1433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53317F1-5A77-4FB0-9960-382119215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81936F-2818-4D48-960E-E82F4378F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171B3B9-2C9E-42E8-8A8B-59C8B25BD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329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C6996A-F695-49BC-A8D6-E37BB0CB3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F46755-5B8D-4241-B867-5CBDD659A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CCCA11-A325-4D94-B734-B71C7305A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4275DCD-777A-44E2-BD54-F969856517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DB85836-B730-4115-B4B1-C950EACA48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8C37AE5-D441-46C0-935B-A30D71088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C314845-E38F-414C-8E59-3A8AA2768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B98D356-FBA3-4D07-8C97-A2642E43A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483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FC9AAD-9505-47CB-A2C4-D34752BD1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C1B7F28-A0C0-4A21-82B3-5CB0D5D36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E0B133-15CE-4527-B4AA-3E8E568CD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99FE6AF-32E0-4C76-957F-4DD43D369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319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528010C-9781-45EE-A7E8-3488A04A2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62E1A22-14F7-4732-88EF-7998351FC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B9052F7-903E-423A-8C20-9BAF48A5A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3138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9E857E-8009-4DAE-AAAF-2EA8E1F9D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38B545-875A-43EC-9761-3A460BFD8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66D2A18-0F84-48CF-8A8B-C70E19258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482CB0-42F7-4A90-9FA4-1E29B5242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19671D-0B5E-4C77-BAB4-42209C9EE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B83E43-5BAF-4520-826D-08444D75F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757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B1B3C-1FC2-4242-8938-177F3F7E9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8C5D786-6258-4767-AA43-D171CFB86C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46DEBA-FBBD-4C32-A604-1E9FD86CD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DD8E92-AACD-49FF-AF26-F6A64E7E2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7DA4E4-710D-4AD7-8979-31BE30DFE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B5A371-D720-4F99-952D-2014F379A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2349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5F9F516-63D9-46B7-BAB6-1EEACD190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26EF14E-5EB1-491B-A561-EA4D58209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E2CEE5-3A66-4491-99C7-8AB8F94243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BA1A2-6357-4AFC-8825-581B0CA60A2C}" type="datetimeFigureOut">
              <a:rPr lang="zh-CN" altLang="en-US" smtClean="0"/>
              <a:t>2021/9/12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6EA6D2-5186-49D4-B9EF-E528C5F0EB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B1BBF2-7270-478D-98F4-2D7B60DA9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7D822D-3FE9-4505-A406-610F07F089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823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A574DFB-7630-4211-9D80-DB3788546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664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759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C458495-68DA-4540-9AAE-3142EFD37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825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7CFD7B3-5330-4D4F-AB12-AA388CEF2E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05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E6C4549-4BBB-47A6-8BAB-EFFC1B683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086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DCA1AB5-00C3-4E0C-AFB8-67108C96C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8969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3E99DF7-70C6-482B-AC72-C7B3AA2FE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673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396641A-E383-40C5-8314-56E49FE6B18C}"/>
              </a:ext>
            </a:extLst>
          </p:cNvPr>
          <p:cNvSpPr/>
          <p:nvPr/>
        </p:nvSpPr>
        <p:spPr>
          <a:xfrm>
            <a:off x="881811" y="4715470"/>
            <a:ext cx="15135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rgbClr val="DE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EDN</a:t>
            </a:r>
            <a:endParaRPr lang="zh-CN" altLang="en-US" sz="5400" b="0" cap="none" spc="0" dirty="0">
              <a:ln w="0"/>
              <a:solidFill>
                <a:srgbClr val="DE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2649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7D0BED28-04CF-4621-9D08-64121EAA25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52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097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369D2CE-3D2E-4FBB-829D-220B5A0EAD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902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1DD3A4FF-BC88-4C3D-A077-81023548A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111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8A170C0-F96D-4672-8F6B-F1A970BF7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037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48CBFAE-C3EA-4A10-8707-F166FFE43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927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724A427-F0FF-44AF-BBE0-B2AB4C2526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87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CE2FF0F-F197-4333-96EF-E9BE6AEBB7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830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D3E7B9E-98A7-419E-9DEF-2AA15ADF3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26"/>
            <a:ext cx="12192000" cy="684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752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</TotalTime>
  <Words>1</Words>
  <Application>Microsoft Office PowerPoint</Application>
  <PresentationFormat>宽屏</PresentationFormat>
  <Paragraphs>1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飞行模拟器 </dc:title>
  <dc:creator>FelixPong</dc:creator>
  <cp:lastModifiedBy>FelixPong</cp:lastModifiedBy>
  <cp:revision>3</cp:revision>
  <dcterms:created xsi:type="dcterms:W3CDTF">2021-09-11T15:05:56Z</dcterms:created>
  <dcterms:modified xsi:type="dcterms:W3CDTF">2021-09-12T07:12:31Z</dcterms:modified>
</cp:coreProperties>
</file>

<file path=docProps/thumbnail.jpeg>
</file>